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1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" y="5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8071-3F8B-4334-B646-8BDA8BC4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AC7A6-B9FB-490F-9AF0-A4BD50E1D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8D34-260E-43F1-99E9-76BAA7E8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7D12-607D-4DD0-AA2B-94AADB81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F96A-0D74-4FA9-BDE1-07F1ED85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C695-A74C-44E4-A32F-5413CFAD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B29F0-1A72-41AC-8A1E-12DF5EBE7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0C2ED-BD81-4BB0-8002-2424004D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5B88-BC90-44C3-AD34-B07E6952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EC65-1E62-4A8E-BB1F-1589AFEE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9627B-B924-439A-9166-E0C61B7BF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479E0-3F16-4F24-BC04-0EF6CECE7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4002-E57E-47A1-BF73-8BBCE6E4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1BBC-B632-4080-A615-8B0B1F74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047F-064B-43DF-93E7-CBA936FB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7753-8226-4648-ADD0-CA62D27B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E229-B9BA-4AD6-B2AD-FE579134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50F6-FCF8-4D3F-95E5-2125588B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D3F8-93B3-4FB5-9404-0ABDCBAC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2B3C-B924-4602-B18A-AC8C9E24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43F1-BA2D-4BF3-95AB-680C20DC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B9B55-032E-4564-835A-6EEF4E4C1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7B2F-3FA5-49D9-B46D-2CD9D51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4EB8-0704-4927-85DF-94C0EE16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128C-FF4D-4E75-B6C6-872A615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D6D0-9657-48D7-985B-3778E2E1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C00B-D185-4D3D-980C-2FA9C6E95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04695-DC36-44FC-BE6A-8BC62C65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85B66-9330-4693-89FC-2931C3A4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EE6D-88B5-44BF-BE87-BC657DD0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EE28-8F5F-4D6A-8E49-BC7DFFD1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8A05-FF01-4546-A07C-0294AB69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BFC5D-9552-4116-AF88-AA732655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F314F-BF65-43F3-A764-4FF503933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6579F-F2B9-4ACA-99FC-4BB75F690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966F7-1361-40C2-9C28-589B28ECD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7E55-5502-48CF-917A-BF078D68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BE49A-358C-438F-B66F-AF2BC4BD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0DCC6-56FD-4676-8200-85E94D13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055C-C5EE-48FE-BD8E-06449F7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07001-56F7-458D-BF4B-9BB877C5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6ABA-38F3-41E8-8B6D-A5AB78E0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B4A73-343B-40D4-BA60-32FAEF89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D4CF5-1CAC-419A-A478-E637E0B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694A2-B86F-4C8A-A6ED-EEA5FDBD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7144-AC7B-4A13-8241-18DE8F4A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3309-00DF-4E78-8AD4-CFC07AB7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C6B2-D6EB-4226-8D0B-443C4266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32DBB-2DA9-4AB3-8F51-B3CD0208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043E6-8CB0-45F8-8B2E-07A55290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2D62B-BAE4-424B-B906-0A55868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64C5-EBF5-47ED-9726-63B999CA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7033-D0BF-405E-BCBB-BF98EB46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11FE6-6B36-4142-9175-CAAFE14C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065B2-1448-48A3-9F72-E7DDDAD0A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2ED9D-5A19-434D-B97B-D0F4F1D8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16118-60AA-4BBB-891C-7E4ADAA3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7AAC9-F253-435A-B181-591A9C23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50494-FFE8-4C37-AC7A-C6CC77C8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2BA39-9D01-4279-9F15-74050984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4D22D-1506-4093-851E-1C1537519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8AA2-4C34-4D91-B111-916D88CAD6A1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4255-4751-4E55-9F58-E413B2889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73269-8D46-49F0-9E74-9821BBB4D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08B7-73F9-487C-9B33-658AE175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853F-5E13-4B5D-BA58-37D2F1CF0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9721"/>
          </a:xfrm>
        </p:spPr>
        <p:txBody>
          <a:bodyPr/>
          <a:lstStyle/>
          <a:p>
            <a:r>
              <a:rPr lang="en-US" dirty="0"/>
              <a:t>Sanchi Incident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97D9D-552A-48F9-A40D-B6E7E0F88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5450"/>
            <a:ext cx="9144000" cy="1655762"/>
          </a:xfrm>
        </p:spPr>
        <p:txBody>
          <a:bodyPr/>
          <a:lstStyle/>
          <a:p>
            <a:r>
              <a:rPr lang="en-US" dirty="0"/>
              <a:t>A different perspective…….</a:t>
            </a:r>
          </a:p>
        </p:txBody>
      </p:sp>
    </p:spTree>
    <p:extLst>
      <p:ext uri="{BB962C8B-B14F-4D97-AF65-F5344CB8AC3E}">
        <p14:creationId xmlns:p14="http://schemas.microsoft.com/office/powerpoint/2010/main" val="13072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7F5C4-3DB9-4E8F-B320-F2EEACBE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886" y="7931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Fire onboard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32685-5D30-41E4-B036-857DF212B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6" r="9493" b="-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5AAC4-BD6E-45DD-9BAC-3B30447164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45" y="1750313"/>
            <a:ext cx="2778045" cy="48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7F5C4-3DB9-4E8F-B320-F2EEACBE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590635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Explosion and loss of all communication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FA00A-7E98-4F1F-9886-F3EBAA53A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8622" b="-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28569-9D09-4977-B8E0-307D75A975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101" y="2567464"/>
            <a:ext cx="4521849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D8F32-1C27-432C-9D7D-A99674AB9F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8613B-61F8-44E5-8746-F69F76AFA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73BCD-7B5A-45A9-A005-30112872BB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05087-0AC7-40E4-ACF6-983AE64FA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BFD9B-9046-4F5B-9AFB-E21A20DC3A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04288-BB9D-4229-AF37-216FFA0FFF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41430-1DEF-4BE0-953F-97CCCB604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288CF-E0B5-4837-9997-6EEDAE8DA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C7DF7-E37F-4C0B-9719-1039469DFF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" y="0"/>
            <a:ext cx="12673694" cy="69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C4362-59E5-48C1-9037-B76C8D0753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272210" cy="69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77687-82E1-4E7A-955C-DF939C1377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877F13-FF9F-4799-BD7D-6D8FB58FA1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8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2C5A9-0E60-47C8-BA19-339EE0ECE0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EB590-E54A-4B66-A8D1-B075955DD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1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F6539-CD53-4A16-BD8E-CB9F067B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1708F-2D76-4897-9F07-E8B2CE9BC9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4733C6-4926-4400-9BC3-B4758B13A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6D8ED-4E4D-48C1-8823-1D3B08B33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4" b="156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1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E56B9-C73C-4D0B-903F-44E6CBF528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34C19-9DDB-4EF1-896F-8C6AB5FAFF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76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22BF6-9DA1-4F7A-AE6F-D32A7F266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87A1A-8932-4C7E-BFAD-834C0B68D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876"/>
            <a:ext cx="12192000" cy="68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E8E1B-4F2D-4FBE-B687-8878D0D3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758" y="770036"/>
            <a:ext cx="4805996" cy="23418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3/0 left his cabin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ck that is on a white background&#10;&#10;Description generated with high confidence">
            <a:extLst>
              <a:ext uri="{FF2B5EF4-FFF2-40B4-BE49-F238E27FC236}">
                <a16:creationId xmlns:a16="http://schemas.microsoft.com/office/drawing/2014/main" id="{8556E13B-66DF-4234-9FCC-83C24C75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20" b="-1"/>
          <a:stretch/>
        </p:blipFill>
        <p:spPr>
          <a:xfrm>
            <a:off x="-379954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2182E6-DA30-4FE7-90B4-0CF19460A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503" y="1958594"/>
            <a:ext cx="508450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4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E8E1B-4F2D-4FBE-B687-8878D0D3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77003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3/0 arrived on the bridge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4AE3277E-210F-4429-822E-370C0BD45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11" r="7780" b="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835640-11C7-431E-8F1A-9E02A59144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1" y="2171485"/>
            <a:ext cx="5722076" cy="37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4E1747-7425-48B0-B83F-16FF84EB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010" y="77003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C/O left the bridge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“the traffic is clear”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E588C619-E1E5-48AB-A2B6-9A38A3B4B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44" r="12275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2920C-C802-48D1-B935-F45FF0B1E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666" y="2171485"/>
            <a:ext cx="5538037" cy="4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707AF-FDF2-4F66-BAAC-E60A29CF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77003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Collision with MT Sanchi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FBC2A-9647-4A85-A33A-7650F553C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46" y="2064554"/>
            <a:ext cx="5797457" cy="3945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072F02-09A8-4E0B-8A2C-9EA0511A6D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8" r="1202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0552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Office PowerPoint</Application>
  <PresentationFormat>Widescreen</PresentationFormat>
  <Paragraphs>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Sanchi Incident</vt:lpstr>
      <vt:lpstr>PowerPoint Presentation</vt:lpstr>
      <vt:lpstr>PowerPoint Presentation</vt:lpstr>
      <vt:lpstr>PowerPoint Presentation</vt:lpstr>
      <vt:lpstr>PowerPoint Presentation</vt:lpstr>
      <vt:lpstr>3/0 left his cabin  </vt:lpstr>
      <vt:lpstr>3/0 arrived on the bridge</vt:lpstr>
      <vt:lpstr>C/O left the bridge “the traffic is clear”</vt:lpstr>
      <vt:lpstr>Collision with MT Sanchi</vt:lpstr>
      <vt:lpstr>Fire onboard</vt:lpstr>
      <vt:lpstr>Explosion and loss of all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Alder, Steve J</dc:creator>
  <cp:lastModifiedBy>Alder, Steve J</cp:lastModifiedBy>
  <cp:revision>5</cp:revision>
  <dcterms:created xsi:type="dcterms:W3CDTF">2019-02-06T23:30:36Z</dcterms:created>
  <dcterms:modified xsi:type="dcterms:W3CDTF">2019-04-19T17:24:50Z</dcterms:modified>
</cp:coreProperties>
</file>